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28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CA"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15-08-02</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15-08-02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CA"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15-08-02</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CA"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15-08-02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15-08-02</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CA"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CA"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CA"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15-08-02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15-08-02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15-08-02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15-08-02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15-08-02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CA"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15-08-02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15-08-02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15-08-02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15-08-02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15-08-02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CA"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15-08-02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CE38E4D-051A-41E1-86A4-E56916468FD0}" type="datetimeFigureOut">
              <a:rPr lang="en-US" smtClean="0"/>
              <a:t>15-08-02</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886BB73A-582F-4420-9A14-CB10A2B2E5E8}" type="slidenum">
              <a:rPr lang="en-US" smtClean="0"/>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lmsforaction.org/watch/h2oil-animated-sequenc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Alberta’s Natural Resources</a:t>
            </a:r>
            <a:endParaRPr lang="en-US" dirty="0"/>
          </a:p>
        </p:txBody>
      </p:sp>
    </p:spTree>
    <p:extLst>
      <p:ext uri="{BB962C8B-B14F-4D97-AF65-F5344CB8AC3E}">
        <p14:creationId xmlns:p14="http://schemas.microsoft.com/office/powerpoint/2010/main" val="52097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Gas</a:t>
            </a:r>
            <a:endParaRPr lang="en-US" dirty="0"/>
          </a:p>
        </p:txBody>
      </p:sp>
      <p:sp>
        <p:nvSpPr>
          <p:cNvPr id="3" name="Content Placeholder 2"/>
          <p:cNvSpPr>
            <a:spLocks noGrp="1"/>
          </p:cNvSpPr>
          <p:nvPr>
            <p:ph idx="1"/>
          </p:nvPr>
        </p:nvSpPr>
        <p:spPr/>
        <p:txBody>
          <a:bodyPr/>
          <a:lstStyle/>
          <a:p>
            <a:r>
              <a:rPr lang="en-US" dirty="0" smtClean="0"/>
              <a:t>Pipelines can leak and trucks and boats can have spills. This happens every so often and causes a lot of damage to the environment. </a:t>
            </a:r>
            <a:endParaRPr lang="en-US" dirty="0"/>
          </a:p>
        </p:txBody>
      </p:sp>
      <p:pic>
        <p:nvPicPr>
          <p:cNvPr id="4" name="Picture 3" descr="oil lea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720" y="3755115"/>
            <a:ext cx="4416675" cy="2493284"/>
          </a:xfrm>
          <a:prstGeom prst="rect">
            <a:avLst/>
          </a:prstGeom>
        </p:spPr>
      </p:pic>
      <p:pic>
        <p:nvPicPr>
          <p:cNvPr id="5" name="Picture 4" descr="oil spi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5" y="3635345"/>
            <a:ext cx="3909083" cy="2613054"/>
          </a:xfrm>
          <a:prstGeom prst="rect">
            <a:avLst/>
          </a:prstGeom>
        </p:spPr>
      </p:pic>
    </p:spTree>
    <p:extLst>
      <p:ext uri="{BB962C8B-B14F-4D97-AF65-F5344CB8AC3E}">
        <p14:creationId xmlns:p14="http://schemas.microsoft.com/office/powerpoint/2010/main" val="347444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Gas</a:t>
            </a:r>
            <a:endParaRPr lang="en-US" dirty="0"/>
          </a:p>
        </p:txBody>
      </p:sp>
      <p:sp>
        <p:nvSpPr>
          <p:cNvPr id="3" name="Content Placeholder 2"/>
          <p:cNvSpPr>
            <a:spLocks noGrp="1"/>
          </p:cNvSpPr>
          <p:nvPr>
            <p:ph idx="1"/>
          </p:nvPr>
        </p:nvSpPr>
        <p:spPr/>
        <p:txBody>
          <a:bodyPr/>
          <a:lstStyle/>
          <a:p>
            <a:r>
              <a:rPr lang="en-US" dirty="0" err="1" smtClean="0"/>
              <a:t>Fracking</a:t>
            </a:r>
            <a:r>
              <a:rPr lang="en-US" dirty="0" smtClean="0"/>
              <a:t>, which is using water and other tools to get oil that is deep down in the earth out of rocks, also causes earth quakes and uses lots of fresh water.</a:t>
            </a:r>
            <a:endParaRPr lang="en-US" dirty="0"/>
          </a:p>
        </p:txBody>
      </p:sp>
      <p:pic>
        <p:nvPicPr>
          <p:cNvPr id="5" name="Picture 4" descr="alberta earthquak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033" y="3678427"/>
            <a:ext cx="4195523" cy="2799308"/>
          </a:xfrm>
          <a:prstGeom prst="rect">
            <a:avLst/>
          </a:prstGeom>
        </p:spPr>
      </p:pic>
    </p:spTree>
    <p:extLst>
      <p:ext uri="{BB962C8B-B14F-4D97-AF65-F5344CB8AC3E}">
        <p14:creationId xmlns:p14="http://schemas.microsoft.com/office/powerpoint/2010/main" val="352996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the Video on Oil and Gas in Alberta</a:t>
            </a:r>
            <a:endParaRPr lang="en-US" dirty="0"/>
          </a:p>
        </p:txBody>
      </p:sp>
      <p:sp>
        <p:nvSpPr>
          <p:cNvPr id="3" name="Content Placeholder 2"/>
          <p:cNvSpPr>
            <a:spLocks noGrp="1"/>
          </p:cNvSpPr>
          <p:nvPr>
            <p:ph idx="1"/>
          </p:nvPr>
        </p:nvSpPr>
        <p:spPr/>
        <p:txBody>
          <a:bodyPr/>
          <a:lstStyle/>
          <a:p>
            <a:r>
              <a:rPr lang="en-US" dirty="0" smtClean="0"/>
              <a:t>What is one thing you learned that you didn’t know before?</a:t>
            </a:r>
          </a:p>
          <a:p>
            <a:endParaRPr lang="en-US" dirty="0"/>
          </a:p>
          <a:p>
            <a:endParaRPr lang="en-US" dirty="0" smtClean="0"/>
          </a:p>
          <a:p>
            <a:r>
              <a:rPr lang="en-US" u="sng" dirty="0">
                <a:hlinkClick r:id="rId2"/>
              </a:rPr>
              <a:t>http://www.filmsforaction.org/watch/h2oil-animated-sequences</a:t>
            </a:r>
            <a:r>
              <a:rPr lang="en-US" u="sng" dirty="0" smtClean="0">
                <a:hlinkClick r:id="rId2"/>
              </a:rPr>
              <a:t>/</a:t>
            </a:r>
            <a:r>
              <a:rPr lang="en-US" u="sng" dirty="0" smtClean="0"/>
              <a:t> </a:t>
            </a:r>
            <a:endParaRPr lang="en-US" dirty="0"/>
          </a:p>
        </p:txBody>
      </p:sp>
    </p:spTree>
    <p:extLst>
      <p:ext uri="{BB962C8B-B14F-4D97-AF65-F5344CB8AC3E}">
        <p14:creationId xmlns:p14="http://schemas.microsoft.com/office/powerpoint/2010/main" val="319595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Alberta gets a lot of its money from oil. That’s why some people argue that we need to keep producing it. Other people argue that we need to take care of the environment more. These people want to find other ways to make energy and money that don’t hurt the environment. </a:t>
            </a:r>
          </a:p>
          <a:p>
            <a:r>
              <a:rPr lang="en-US" dirty="0" smtClean="0"/>
              <a:t>What do you think?</a:t>
            </a:r>
            <a:endParaRPr lang="en-US" dirty="0"/>
          </a:p>
        </p:txBody>
      </p:sp>
    </p:spTree>
    <p:extLst>
      <p:ext uri="{BB962C8B-B14F-4D97-AF65-F5344CB8AC3E}">
        <p14:creationId xmlns:p14="http://schemas.microsoft.com/office/powerpoint/2010/main" val="136563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 will learn …</a:t>
            </a:r>
            <a:endParaRPr lang="en-US" dirty="0"/>
          </a:p>
        </p:txBody>
      </p:sp>
      <p:sp>
        <p:nvSpPr>
          <p:cNvPr id="3" name="Content Placeholder 2"/>
          <p:cNvSpPr>
            <a:spLocks noGrp="1"/>
          </p:cNvSpPr>
          <p:nvPr>
            <p:ph idx="1"/>
          </p:nvPr>
        </p:nvSpPr>
        <p:spPr/>
        <p:txBody>
          <a:bodyPr/>
          <a:lstStyle/>
          <a:p>
            <a:r>
              <a:rPr lang="en-US" dirty="0" smtClean="0"/>
              <a:t>Today I will learn how Alberta uses its </a:t>
            </a:r>
            <a:r>
              <a:rPr lang="en-US" u="sng" dirty="0" smtClean="0"/>
              <a:t>natural resources. </a:t>
            </a:r>
            <a:endParaRPr lang="en-US" u="sng" dirty="0"/>
          </a:p>
        </p:txBody>
      </p:sp>
      <p:pic>
        <p:nvPicPr>
          <p:cNvPr id="4" name="Picture 3" descr="natural resour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983" y="3428884"/>
            <a:ext cx="3600764" cy="2592550"/>
          </a:xfrm>
          <a:prstGeom prst="rect">
            <a:avLst/>
          </a:prstGeom>
        </p:spPr>
      </p:pic>
    </p:spTree>
    <p:extLst>
      <p:ext uri="{BB962C8B-B14F-4D97-AF65-F5344CB8AC3E}">
        <p14:creationId xmlns:p14="http://schemas.microsoft.com/office/powerpoint/2010/main" val="48159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a:t>
            </a:r>
            <a:endParaRPr lang="en-US" dirty="0"/>
          </a:p>
        </p:txBody>
      </p:sp>
      <p:sp>
        <p:nvSpPr>
          <p:cNvPr id="3" name="Content Placeholder 2"/>
          <p:cNvSpPr>
            <a:spLocks noGrp="1"/>
          </p:cNvSpPr>
          <p:nvPr>
            <p:ph idx="1"/>
          </p:nvPr>
        </p:nvSpPr>
        <p:spPr/>
        <p:txBody>
          <a:bodyPr/>
          <a:lstStyle/>
          <a:p>
            <a:r>
              <a:rPr lang="en-US" dirty="0" smtClean="0"/>
              <a:t>Tourism is one of Alberta’s main industries because it has some beautiful mountains and lakes in the Rocky Mountain Region. Many people come to visit and stay in places like Banff, </a:t>
            </a:r>
            <a:r>
              <a:rPr lang="en-US" dirty="0" err="1" smtClean="0"/>
              <a:t>Canmore</a:t>
            </a:r>
            <a:r>
              <a:rPr lang="en-US" dirty="0" smtClean="0"/>
              <a:t>, Lake Louise, and Jasper.</a:t>
            </a:r>
          </a:p>
        </p:txBody>
      </p:sp>
      <p:pic>
        <p:nvPicPr>
          <p:cNvPr id="4" name="Picture 3" descr="banff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773" y="3937788"/>
            <a:ext cx="3894559" cy="2434100"/>
          </a:xfrm>
          <a:prstGeom prst="rect">
            <a:avLst/>
          </a:prstGeom>
        </p:spPr>
      </p:pic>
    </p:spTree>
    <p:extLst>
      <p:ext uri="{BB962C8B-B14F-4D97-AF65-F5344CB8AC3E}">
        <p14:creationId xmlns:p14="http://schemas.microsoft.com/office/powerpoint/2010/main" val="141193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Cattle-farming</a:t>
            </a:r>
            <a:endParaRPr lang="en-US" dirty="0"/>
          </a:p>
        </p:txBody>
      </p:sp>
      <p:sp>
        <p:nvSpPr>
          <p:cNvPr id="3" name="Content Placeholder 2"/>
          <p:cNvSpPr>
            <a:spLocks noGrp="1"/>
          </p:cNvSpPr>
          <p:nvPr>
            <p:ph idx="1"/>
          </p:nvPr>
        </p:nvSpPr>
        <p:spPr/>
        <p:txBody>
          <a:bodyPr/>
          <a:lstStyle/>
          <a:p>
            <a:r>
              <a:rPr lang="en-US" dirty="0" smtClean="0"/>
              <a:t>The parklands region has great farm land. Many farmers use the farm land to raise cattle. We are known for our Alberta beef.</a:t>
            </a:r>
          </a:p>
          <a:p>
            <a:endParaRPr lang="en-US" dirty="0"/>
          </a:p>
        </p:txBody>
      </p:sp>
      <p:pic>
        <p:nvPicPr>
          <p:cNvPr id="4" name="Picture 3" descr="alberta bee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822" y="1456765"/>
            <a:ext cx="4100973" cy="1076739"/>
          </a:xfrm>
          <a:prstGeom prst="rect">
            <a:avLst/>
          </a:prstGeom>
        </p:spPr>
      </p:pic>
      <p:pic>
        <p:nvPicPr>
          <p:cNvPr id="5" name="Picture 4" descr="cat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825" y="3677650"/>
            <a:ext cx="4331823" cy="2905931"/>
          </a:xfrm>
          <a:prstGeom prst="rect">
            <a:avLst/>
          </a:prstGeom>
        </p:spPr>
      </p:pic>
    </p:spTree>
    <p:extLst>
      <p:ext uri="{BB962C8B-B14F-4D97-AF65-F5344CB8AC3E}">
        <p14:creationId xmlns:p14="http://schemas.microsoft.com/office/powerpoint/2010/main" val="424753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Wheat Farming</a:t>
            </a:r>
            <a:endParaRPr lang="en-US" dirty="0"/>
          </a:p>
        </p:txBody>
      </p:sp>
      <p:sp>
        <p:nvSpPr>
          <p:cNvPr id="3" name="Content Placeholder 2"/>
          <p:cNvSpPr>
            <a:spLocks noGrp="1"/>
          </p:cNvSpPr>
          <p:nvPr>
            <p:ph idx="1"/>
          </p:nvPr>
        </p:nvSpPr>
        <p:spPr/>
        <p:txBody>
          <a:bodyPr/>
          <a:lstStyle/>
          <a:p>
            <a:r>
              <a:rPr lang="en-US" dirty="0" smtClean="0"/>
              <a:t>The parkland also has good farming for wheat! Wheat farmers sell their wheat to make products like flour. </a:t>
            </a:r>
            <a:endParaRPr lang="en-US" dirty="0"/>
          </a:p>
        </p:txBody>
      </p:sp>
      <p:pic>
        <p:nvPicPr>
          <p:cNvPr id="4" name="Picture 3" descr="whe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613" y="3676262"/>
            <a:ext cx="4814037" cy="2709837"/>
          </a:xfrm>
          <a:prstGeom prst="rect">
            <a:avLst/>
          </a:prstGeom>
        </p:spPr>
      </p:pic>
    </p:spTree>
    <p:extLst>
      <p:ext uri="{BB962C8B-B14F-4D97-AF65-F5344CB8AC3E}">
        <p14:creationId xmlns:p14="http://schemas.microsoft.com/office/powerpoint/2010/main" val="393330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Gas</a:t>
            </a:r>
            <a:endParaRPr lang="en-US" dirty="0"/>
          </a:p>
        </p:txBody>
      </p:sp>
      <p:sp>
        <p:nvSpPr>
          <p:cNvPr id="3" name="Content Placeholder 2"/>
          <p:cNvSpPr>
            <a:spLocks noGrp="1"/>
          </p:cNvSpPr>
          <p:nvPr>
            <p:ph idx="1"/>
          </p:nvPr>
        </p:nvSpPr>
        <p:spPr/>
        <p:txBody>
          <a:bodyPr/>
          <a:lstStyle/>
          <a:p>
            <a:r>
              <a:rPr lang="en-US" dirty="0" smtClean="0"/>
              <a:t>Alberta is sitting over top one of the largest oil deposits in the world. </a:t>
            </a:r>
            <a:endParaRPr lang="en-US" dirty="0"/>
          </a:p>
        </p:txBody>
      </p:sp>
      <p:pic>
        <p:nvPicPr>
          <p:cNvPr id="4" name="Picture 3" descr="alberta_o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95" y="3429000"/>
            <a:ext cx="3302000" cy="3124200"/>
          </a:xfrm>
          <a:prstGeom prst="rect">
            <a:avLst/>
          </a:prstGeom>
        </p:spPr>
      </p:pic>
      <p:pic>
        <p:nvPicPr>
          <p:cNvPr id="5" name="Picture 4" descr="o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190" y="3429000"/>
            <a:ext cx="4539710" cy="2819399"/>
          </a:xfrm>
          <a:prstGeom prst="rect">
            <a:avLst/>
          </a:prstGeom>
        </p:spPr>
      </p:pic>
    </p:spTree>
    <p:extLst>
      <p:ext uri="{BB962C8B-B14F-4D97-AF65-F5344CB8AC3E}">
        <p14:creationId xmlns:p14="http://schemas.microsoft.com/office/powerpoint/2010/main" val="282274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Gas</a:t>
            </a:r>
            <a:endParaRPr lang="en-US" dirty="0"/>
          </a:p>
        </p:txBody>
      </p:sp>
      <p:sp>
        <p:nvSpPr>
          <p:cNvPr id="3" name="Content Placeholder 2"/>
          <p:cNvSpPr>
            <a:spLocks noGrp="1"/>
          </p:cNvSpPr>
          <p:nvPr>
            <p:ph idx="1"/>
          </p:nvPr>
        </p:nvSpPr>
        <p:spPr>
          <a:xfrm>
            <a:off x="415926" y="2756646"/>
            <a:ext cx="3711774" cy="3491753"/>
          </a:xfrm>
        </p:spPr>
        <p:txBody>
          <a:bodyPr/>
          <a:lstStyle/>
          <a:p>
            <a:r>
              <a:rPr lang="en-US" dirty="0" smtClean="0"/>
              <a:t>The oil and gas industry helps Alberta in many ways:</a:t>
            </a:r>
          </a:p>
          <a:p>
            <a:pPr marL="0" indent="0">
              <a:buNone/>
            </a:pPr>
            <a:r>
              <a:rPr lang="en-US" dirty="0" smtClean="0"/>
              <a:t>-  Most of our jobs come from there.</a:t>
            </a:r>
          </a:p>
          <a:p>
            <a:pPr marL="0" indent="0">
              <a:buNone/>
            </a:pPr>
            <a:r>
              <a:rPr lang="en-US" dirty="0" smtClean="0"/>
              <a:t>- We get energy for our cars and houses from there.</a:t>
            </a:r>
            <a:endParaRPr lang="en-US" dirty="0"/>
          </a:p>
        </p:txBody>
      </p:sp>
      <p:pic>
        <p:nvPicPr>
          <p:cNvPr id="4" name="Picture 3" descr="oil w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443" y="1216651"/>
            <a:ext cx="3268641" cy="2176966"/>
          </a:xfrm>
          <a:prstGeom prst="rect">
            <a:avLst/>
          </a:prstGeom>
        </p:spPr>
      </p:pic>
      <p:pic>
        <p:nvPicPr>
          <p:cNvPr id="5" name="Picture 4" descr="ca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423" y="3835032"/>
            <a:ext cx="3885423" cy="2187117"/>
          </a:xfrm>
          <a:prstGeom prst="rect">
            <a:avLst/>
          </a:prstGeom>
        </p:spPr>
      </p:pic>
    </p:spTree>
    <p:extLst>
      <p:ext uri="{BB962C8B-B14F-4D97-AF65-F5344CB8AC3E}">
        <p14:creationId xmlns:p14="http://schemas.microsoft.com/office/powerpoint/2010/main" val="32943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885265"/>
            <a:ext cx="8308975" cy="1143000"/>
          </a:xfrm>
        </p:spPr>
        <p:txBody>
          <a:bodyPr/>
          <a:lstStyle/>
          <a:p>
            <a:r>
              <a:rPr lang="en-US" dirty="0" smtClean="0"/>
              <a:t>Oil and Gas</a:t>
            </a:r>
            <a:endParaRPr lang="en-US" dirty="0"/>
          </a:p>
        </p:txBody>
      </p:sp>
      <p:sp>
        <p:nvSpPr>
          <p:cNvPr id="3" name="Content Placeholder 2"/>
          <p:cNvSpPr>
            <a:spLocks noGrp="1"/>
          </p:cNvSpPr>
          <p:nvPr>
            <p:ph idx="1"/>
          </p:nvPr>
        </p:nvSpPr>
        <p:spPr>
          <a:xfrm>
            <a:off x="415926" y="2363916"/>
            <a:ext cx="3711774" cy="3884484"/>
          </a:xfrm>
        </p:spPr>
        <p:txBody>
          <a:bodyPr>
            <a:normAutofit/>
          </a:bodyPr>
          <a:lstStyle/>
          <a:p>
            <a:r>
              <a:rPr lang="en-US" dirty="0" smtClean="0"/>
              <a:t>There are lots of bad things about the oil and gas industry too. The first is that it damages the environment. </a:t>
            </a:r>
          </a:p>
          <a:p>
            <a:r>
              <a:rPr lang="en-US" dirty="0" smtClean="0"/>
              <a:t>They create tailing ponds with chemicals from the process of making gas. These can kill animals and cause pollution. </a:t>
            </a:r>
          </a:p>
          <a:p>
            <a:r>
              <a:rPr lang="en-US" dirty="0" smtClean="0"/>
              <a:t>They cut down forests to get to oil and gas.</a:t>
            </a:r>
            <a:endParaRPr lang="en-US" dirty="0"/>
          </a:p>
        </p:txBody>
      </p:sp>
      <p:pic>
        <p:nvPicPr>
          <p:cNvPr id="4" name="Picture 3" descr="tailing po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700" y="1244600"/>
            <a:ext cx="4656000" cy="2495325"/>
          </a:xfrm>
          <a:prstGeom prst="rect">
            <a:avLst/>
          </a:prstGeom>
        </p:spPr>
      </p:pic>
      <p:pic>
        <p:nvPicPr>
          <p:cNvPr id="5" name="Picture 4" descr="deforest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584" y="3755933"/>
            <a:ext cx="3950689" cy="2492467"/>
          </a:xfrm>
          <a:prstGeom prst="rect">
            <a:avLst/>
          </a:prstGeom>
        </p:spPr>
      </p:pic>
    </p:spTree>
    <p:extLst>
      <p:ext uri="{BB962C8B-B14F-4D97-AF65-F5344CB8AC3E}">
        <p14:creationId xmlns:p14="http://schemas.microsoft.com/office/powerpoint/2010/main" val="351078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Gas</a:t>
            </a:r>
            <a:endParaRPr lang="en-US" dirty="0"/>
          </a:p>
        </p:txBody>
      </p:sp>
      <p:sp>
        <p:nvSpPr>
          <p:cNvPr id="3" name="Content Placeholder 2"/>
          <p:cNvSpPr>
            <a:spLocks noGrp="1"/>
          </p:cNvSpPr>
          <p:nvPr>
            <p:ph idx="1"/>
          </p:nvPr>
        </p:nvSpPr>
        <p:spPr/>
        <p:txBody>
          <a:bodyPr/>
          <a:lstStyle/>
          <a:p>
            <a:r>
              <a:rPr lang="en-US" dirty="0" smtClean="0"/>
              <a:t>It also takes a lot of fresh water to extract oil. It takes even more if they are doing something called </a:t>
            </a:r>
            <a:r>
              <a:rPr lang="en-US" dirty="0" err="1" smtClean="0"/>
              <a:t>fracking</a:t>
            </a:r>
            <a:r>
              <a:rPr lang="en-US" dirty="0" smtClean="0"/>
              <a:t>. The world only has so much fresh water. There are places without any clean water. We need it to drink.</a:t>
            </a:r>
            <a:endParaRPr lang="en-US" dirty="0"/>
          </a:p>
        </p:txBody>
      </p:sp>
      <p:pic>
        <p:nvPicPr>
          <p:cNvPr id="4" name="Picture 3" descr="wa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726" y="3994824"/>
            <a:ext cx="3421500" cy="2280324"/>
          </a:xfrm>
          <a:prstGeom prst="rect">
            <a:avLst/>
          </a:prstGeom>
        </p:spPr>
      </p:pic>
    </p:spTree>
    <p:extLst>
      <p:ext uri="{BB962C8B-B14F-4D97-AF65-F5344CB8AC3E}">
        <p14:creationId xmlns:p14="http://schemas.microsoft.com/office/powerpoint/2010/main" val="3629958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38</TotalTime>
  <Words>436</Words>
  <Application>Microsoft Macintosh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Expo</vt:lpstr>
      <vt:lpstr>Alberta’s Natural Resources</vt:lpstr>
      <vt:lpstr>Today I will learn …</vt:lpstr>
      <vt:lpstr>Tourism</vt:lpstr>
      <vt:lpstr>Cattle-farming</vt:lpstr>
      <vt:lpstr>Wheat Farming</vt:lpstr>
      <vt:lpstr>Oil and Gas</vt:lpstr>
      <vt:lpstr>Oil and Gas</vt:lpstr>
      <vt:lpstr>Oil and Gas</vt:lpstr>
      <vt:lpstr>Oil and Gas</vt:lpstr>
      <vt:lpstr>Oil and Gas</vt:lpstr>
      <vt:lpstr>Oil and Gas</vt:lpstr>
      <vt:lpstr>Watch the Video on Oil and Gas in Alberta</vt:lpstr>
      <vt:lpstr>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Alberta’s Natural Resources</dc:title>
  <dc:creator>Stephanie Hawryliw</dc:creator>
  <cp:lastModifiedBy>Stephanie Hawryliw</cp:lastModifiedBy>
  <cp:revision>12</cp:revision>
  <dcterms:created xsi:type="dcterms:W3CDTF">2015-08-02T14:34:14Z</dcterms:created>
  <dcterms:modified xsi:type="dcterms:W3CDTF">2015-08-02T15:13:04Z</dcterms:modified>
</cp:coreProperties>
</file>